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  <p:sldMasterId id="2147483663" r:id="rId2"/>
    <p:sldMasterId id="2147483671" r:id="rId3"/>
    <p:sldMasterId id="2147483660" r:id="rId4"/>
  </p:sldMasterIdLst>
  <p:sldIdLst>
    <p:sldId id="256" r:id="rId5"/>
    <p:sldId id="257" r:id="rId6"/>
    <p:sldId id="258" r:id="rId7"/>
    <p:sldId id="259" r:id="rId8"/>
  </p:sldIdLst>
  <p:sldSz cx="12192000" cy="5084763"/>
  <p:notesSz cx="6858000" cy="9144000"/>
  <p:defaultTextStyle>
    <a:defPPr>
      <a:defRPr lang="en-C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DD00"/>
    <a:srgbClr val="FFFFFF"/>
    <a:srgbClr val="3D75FF"/>
    <a:srgbClr val="898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05"/>
    <p:restoredTop sz="94704"/>
  </p:normalViewPr>
  <p:slideViewPr>
    <p:cSldViewPr snapToGrid="0">
      <p:cViewPr varScale="1">
        <p:scale>
          <a:sx n="83" d="100"/>
          <a:sy n="83" d="100"/>
        </p:scale>
        <p:origin x="208" y="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svg>
</file>

<file path=ppt/media/image2.svg>
</file>

<file path=ppt/media/image3.png>
</file>

<file path=ppt/media/image4.svg>
</file>

<file path=ppt/media/image5.gif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A43CCB5E-C6CC-4215-1103-22CBB798FB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60072" y="2895278"/>
            <a:ext cx="7088085" cy="378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399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CY" dirty="0"/>
              <a:t>Insert Presenter’s Name &amp; Surname</a:t>
            </a:r>
          </a:p>
          <a:p>
            <a:pPr lvl="0"/>
            <a:endParaRPr lang="en-CY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6FA43CF-8D5E-9028-1084-F29706FFA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0072" y="1585732"/>
            <a:ext cx="7088085" cy="117324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Write here</a:t>
            </a:r>
            <a:br>
              <a:rPr lang="en-GB" dirty="0"/>
            </a:br>
            <a:r>
              <a:rPr lang="en-GB" dirty="0"/>
              <a:t>the presentation full title</a:t>
            </a:r>
            <a:endParaRPr lang="en-CY" dirty="0"/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A41DD126-92F1-F9B2-3197-355E645A6F1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60070" y="3334334"/>
            <a:ext cx="7088085" cy="378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CY" dirty="0"/>
              <a:t>Insert Presenter’s Role</a:t>
            </a:r>
          </a:p>
        </p:txBody>
      </p:sp>
    </p:spTree>
    <p:extLst>
      <p:ext uri="{BB962C8B-B14F-4D97-AF65-F5344CB8AC3E}">
        <p14:creationId xmlns:p14="http://schemas.microsoft.com/office/powerpoint/2010/main" val="2599792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8F771BF-8C81-2995-96E9-1AD94D5D391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38200" y="1206619"/>
            <a:ext cx="10515600" cy="26692"/>
          </a:xfrm>
          <a:prstGeom prst="rect">
            <a:avLst/>
          </a:prstGeom>
          <a:solidFill>
            <a:srgbClr val="FCDD00"/>
          </a:solidFill>
          <a:ln>
            <a:solidFill>
              <a:srgbClr val="FCDD00"/>
            </a:solidFill>
          </a:ln>
        </p:spPr>
        <p:txBody>
          <a:bodyPr/>
          <a:lstStyle>
            <a:lvl1pPr marL="0" indent="0">
              <a:buNone/>
              <a:defRPr sz="800"/>
            </a:lvl1pPr>
          </a:lstStyle>
          <a:p>
            <a:pPr lvl="0"/>
            <a:r>
              <a:rPr lang="en-CY" dirty="0"/>
              <a:t> </a:t>
            </a:r>
          </a:p>
        </p:txBody>
      </p:sp>
      <p:sp>
        <p:nvSpPr>
          <p:cNvPr id="8" name="Title 18">
            <a:extLst>
              <a:ext uri="{FF2B5EF4-FFF2-40B4-BE49-F238E27FC236}">
                <a16:creationId xmlns:a16="http://schemas.microsoft.com/office/drawing/2014/main" id="{C0B8C242-5200-7B76-B669-8EAA1F1400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3906"/>
            <a:ext cx="10515600" cy="69244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GB" dirty="0"/>
              <a:t>Write here the title of this slide</a:t>
            </a:r>
            <a:endParaRPr lang="en-CY" dirty="0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D489F7AC-B3A5-035C-BC0C-EBC9E385BCA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08716" y="1529233"/>
            <a:ext cx="5145087" cy="2987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801"/>
            </a:lvl1pPr>
          </a:lstStyle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Insert Image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B6F1CF3C-14A7-6A83-9227-979A86262E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9759" y="1529233"/>
            <a:ext cx="5145087" cy="2987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801"/>
            </a:lvl1pPr>
          </a:lstStyle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636369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3">
            <a:extLst>
              <a:ext uri="{FF2B5EF4-FFF2-40B4-BE49-F238E27FC236}">
                <a16:creationId xmlns:a16="http://schemas.microsoft.com/office/drawing/2014/main" id="{E343125A-ECAC-5E45-82C4-FCCE902578CE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838200" y="1529235"/>
            <a:ext cx="6781800" cy="29777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Insert Video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4CD3B0B-E5EA-C79C-0817-B899A1D515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952763" y="1529233"/>
            <a:ext cx="3401037" cy="29777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895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00061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57227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114393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labore et dolore magna </a:t>
            </a:r>
            <a:r>
              <a:rPr lang="en-GB" dirty="0" err="1"/>
              <a:t>aliqua</a:t>
            </a:r>
            <a:r>
              <a:rPr lang="en-GB" dirty="0"/>
              <a:t>. Ut </a:t>
            </a:r>
            <a:r>
              <a:rPr lang="en-GB" dirty="0" err="1"/>
              <a:t>enim</a:t>
            </a:r>
            <a:r>
              <a:rPr lang="en-GB" dirty="0"/>
              <a:t> ad minim </a:t>
            </a:r>
            <a:r>
              <a:rPr lang="en-GB" dirty="0" err="1"/>
              <a:t>veniam</a:t>
            </a:r>
            <a:r>
              <a:rPr lang="en-GB" dirty="0"/>
              <a:t>.</a:t>
            </a:r>
          </a:p>
        </p:txBody>
      </p:sp>
      <p:sp>
        <p:nvSpPr>
          <p:cNvPr id="9" name="Content Placeholder 17">
            <a:extLst>
              <a:ext uri="{FF2B5EF4-FFF2-40B4-BE49-F238E27FC236}">
                <a16:creationId xmlns:a16="http://schemas.microsoft.com/office/drawing/2014/main" id="{89BD49F1-85B4-5828-75F6-550190C99BB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38200" y="1206619"/>
            <a:ext cx="10515600" cy="26692"/>
          </a:xfrm>
          <a:prstGeom prst="rect">
            <a:avLst/>
          </a:prstGeom>
          <a:solidFill>
            <a:srgbClr val="FCDD00"/>
          </a:solidFill>
          <a:ln>
            <a:solidFill>
              <a:srgbClr val="FCDD00"/>
            </a:solidFill>
          </a:ln>
        </p:spPr>
        <p:txBody>
          <a:bodyPr/>
          <a:lstStyle>
            <a:lvl1pPr marL="0" indent="0">
              <a:buNone/>
              <a:defRPr sz="800"/>
            </a:lvl1pPr>
          </a:lstStyle>
          <a:p>
            <a:pPr lvl="0"/>
            <a:r>
              <a:rPr lang="en-CY" dirty="0"/>
              <a:t> </a:t>
            </a:r>
          </a:p>
        </p:txBody>
      </p:sp>
      <p:sp>
        <p:nvSpPr>
          <p:cNvPr id="10" name="Title 18">
            <a:extLst>
              <a:ext uri="{FF2B5EF4-FFF2-40B4-BE49-F238E27FC236}">
                <a16:creationId xmlns:a16="http://schemas.microsoft.com/office/drawing/2014/main" id="{2CE0C820-9982-C18F-4EC8-2479800858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3906"/>
            <a:ext cx="10515600" cy="69244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GB" dirty="0"/>
              <a:t>Write here the title of this slide</a:t>
            </a:r>
            <a:endParaRPr lang="en-CY" dirty="0"/>
          </a:p>
        </p:txBody>
      </p:sp>
    </p:spTree>
    <p:extLst>
      <p:ext uri="{BB962C8B-B14F-4D97-AF65-F5344CB8AC3E}">
        <p14:creationId xmlns:p14="http://schemas.microsoft.com/office/powerpoint/2010/main" val="3035714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7FF3B2E-2A07-96A9-D59A-6259005F21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73335" y="2887039"/>
            <a:ext cx="5851652" cy="2460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CY" dirty="0"/>
              <a:t>Insert external website link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A43CCB5E-C6CC-4215-1103-22CBB798FB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73335" y="3501453"/>
            <a:ext cx="5851652" cy="2460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CY" dirty="0"/>
              <a:t>Insert Email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78D2559-6D9B-C2BC-1003-B8A9BF9086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73335" y="3813631"/>
            <a:ext cx="5851652" cy="2460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CY" dirty="0"/>
              <a:t>Insert Phone Number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6B44D6C-7EA0-09A4-0B63-2F010773756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73335" y="3190073"/>
            <a:ext cx="5851652" cy="2460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CY" dirty="0"/>
              <a:t>Insert secondary external website link (if applicable)</a:t>
            </a:r>
          </a:p>
        </p:txBody>
      </p:sp>
    </p:spTree>
    <p:extLst>
      <p:ext uri="{BB962C8B-B14F-4D97-AF65-F5344CB8AC3E}">
        <p14:creationId xmlns:p14="http://schemas.microsoft.com/office/powerpoint/2010/main" val="1469585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A3A91-3E9E-2FFC-FE71-8DB0D6BB689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29235"/>
            <a:ext cx="5146964" cy="2987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29" indent="-285729"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895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00061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57227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114393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GB" dirty="0"/>
              <a:t>Insert Text in bullet points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C29751B8-F7CA-2F28-8F65-B8A0DBED17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08716" y="1529233"/>
            <a:ext cx="5145087" cy="2987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801"/>
            </a:lvl1pPr>
          </a:lstStyle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Insert Image</a:t>
            </a:r>
          </a:p>
        </p:txBody>
      </p:sp>
      <p:sp>
        <p:nvSpPr>
          <p:cNvPr id="22" name="Content Placeholder 17">
            <a:extLst>
              <a:ext uri="{FF2B5EF4-FFF2-40B4-BE49-F238E27FC236}">
                <a16:creationId xmlns:a16="http://schemas.microsoft.com/office/drawing/2014/main" id="{5AAC411D-9D50-D989-63F6-F9C494400C0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38200" y="1206619"/>
            <a:ext cx="10515600" cy="26692"/>
          </a:xfrm>
          <a:prstGeom prst="rect">
            <a:avLst/>
          </a:prstGeom>
          <a:solidFill>
            <a:srgbClr val="FCDD00"/>
          </a:solidFill>
          <a:ln>
            <a:solidFill>
              <a:srgbClr val="FCDD00"/>
            </a:solidFill>
          </a:ln>
        </p:spPr>
        <p:txBody>
          <a:bodyPr/>
          <a:lstStyle>
            <a:lvl1pPr marL="0" indent="0">
              <a:buNone/>
              <a:defRPr sz="800"/>
            </a:lvl1pPr>
          </a:lstStyle>
          <a:p>
            <a:pPr lvl="0"/>
            <a:r>
              <a:rPr lang="en-CY" dirty="0"/>
              <a:t> </a:t>
            </a:r>
          </a:p>
        </p:txBody>
      </p:sp>
      <p:sp>
        <p:nvSpPr>
          <p:cNvPr id="23" name="Title 18">
            <a:extLst>
              <a:ext uri="{FF2B5EF4-FFF2-40B4-BE49-F238E27FC236}">
                <a16:creationId xmlns:a16="http://schemas.microsoft.com/office/drawing/2014/main" id="{B926DE87-22CB-EE90-D390-077473E323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3906"/>
            <a:ext cx="10515600" cy="69244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Write here the title of this slide</a:t>
            </a:r>
            <a:endParaRPr lang="en-CY" dirty="0"/>
          </a:p>
        </p:txBody>
      </p:sp>
    </p:spTree>
    <p:extLst>
      <p:ext uri="{BB962C8B-B14F-4D97-AF65-F5344CB8AC3E}">
        <p14:creationId xmlns:p14="http://schemas.microsoft.com/office/powerpoint/2010/main" val="3868626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or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A3A91-3E9E-2FFC-FE71-8DB0D6BB689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29235"/>
            <a:ext cx="5146964" cy="2987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29" indent="-285729"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895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00061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57227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114393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GB" dirty="0"/>
              <a:t>Insert Text or Media</a:t>
            </a:r>
          </a:p>
        </p:txBody>
      </p:sp>
      <p:sp>
        <p:nvSpPr>
          <p:cNvPr id="22" name="Content Placeholder 17">
            <a:extLst>
              <a:ext uri="{FF2B5EF4-FFF2-40B4-BE49-F238E27FC236}">
                <a16:creationId xmlns:a16="http://schemas.microsoft.com/office/drawing/2014/main" id="{5AAC411D-9D50-D989-63F6-F9C494400C0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38200" y="1206619"/>
            <a:ext cx="10515600" cy="26692"/>
          </a:xfrm>
          <a:prstGeom prst="rect">
            <a:avLst/>
          </a:prstGeom>
          <a:solidFill>
            <a:srgbClr val="FCDD00"/>
          </a:solidFill>
          <a:ln>
            <a:solidFill>
              <a:srgbClr val="FCDD00"/>
            </a:solidFill>
          </a:ln>
        </p:spPr>
        <p:txBody>
          <a:bodyPr/>
          <a:lstStyle>
            <a:lvl1pPr marL="0" indent="0">
              <a:buNone/>
              <a:defRPr sz="800"/>
            </a:lvl1pPr>
          </a:lstStyle>
          <a:p>
            <a:pPr lvl="0"/>
            <a:r>
              <a:rPr lang="en-CY" dirty="0"/>
              <a:t> </a:t>
            </a:r>
          </a:p>
        </p:txBody>
      </p:sp>
      <p:sp>
        <p:nvSpPr>
          <p:cNvPr id="23" name="Title 18">
            <a:extLst>
              <a:ext uri="{FF2B5EF4-FFF2-40B4-BE49-F238E27FC236}">
                <a16:creationId xmlns:a16="http://schemas.microsoft.com/office/drawing/2014/main" id="{B926DE87-22CB-EE90-D390-077473E323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3906"/>
            <a:ext cx="10515600" cy="69244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Write here the title of this slide</a:t>
            </a:r>
            <a:endParaRPr lang="en-CY"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9BDA0B96-53AF-A769-AA86-F75B5F4EDD6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07154" y="1529235"/>
            <a:ext cx="5146964" cy="2987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29" indent="-285729"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895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00061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57227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114393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GB" dirty="0"/>
              <a:t>Insert Text or Media</a:t>
            </a:r>
          </a:p>
        </p:txBody>
      </p:sp>
    </p:spTree>
    <p:extLst>
      <p:ext uri="{BB962C8B-B14F-4D97-AF65-F5344CB8AC3E}">
        <p14:creationId xmlns:p14="http://schemas.microsoft.com/office/powerpoint/2010/main" val="1652768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A3A91-3E9E-2FFC-FE71-8DB0D6BB689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29232"/>
            <a:ext cx="5146964" cy="29875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895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00061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57227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114393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labore et dolore magna </a:t>
            </a:r>
            <a:r>
              <a:rPr lang="en-GB" dirty="0" err="1"/>
              <a:t>aliqua</a:t>
            </a:r>
            <a:r>
              <a:rPr lang="en-GB" dirty="0"/>
              <a:t>. Ut </a:t>
            </a:r>
            <a:r>
              <a:rPr lang="en-GB" dirty="0" err="1"/>
              <a:t>enim</a:t>
            </a:r>
            <a:r>
              <a:rPr lang="en-GB" dirty="0"/>
              <a:t> ad minim </a:t>
            </a:r>
            <a:r>
              <a:rPr lang="en-GB" dirty="0" err="1"/>
              <a:t>veniam</a:t>
            </a:r>
            <a:r>
              <a:rPr lang="en-GB" dirty="0"/>
              <a:t>,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nostrud</a:t>
            </a:r>
            <a:r>
              <a:rPr lang="en-GB" dirty="0"/>
              <a:t> exercitation </a:t>
            </a:r>
            <a:r>
              <a:rPr lang="en-GB" dirty="0" err="1"/>
              <a:t>ullamco</a:t>
            </a:r>
            <a:r>
              <a:rPr lang="en-GB" dirty="0"/>
              <a:t> </a:t>
            </a:r>
            <a:r>
              <a:rPr lang="en-GB" dirty="0" err="1"/>
              <a:t>laboris</a:t>
            </a:r>
            <a:r>
              <a:rPr lang="en-GB" dirty="0"/>
              <a:t> nisi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aliquip</a:t>
            </a:r>
            <a:r>
              <a:rPr lang="en-GB" dirty="0"/>
              <a:t> ex </a:t>
            </a:r>
            <a:r>
              <a:rPr lang="en-GB" dirty="0" err="1"/>
              <a:t>ea</a:t>
            </a:r>
            <a:r>
              <a:rPr lang="en-GB" dirty="0"/>
              <a:t> </a:t>
            </a:r>
            <a:r>
              <a:rPr lang="en-GB" dirty="0" err="1"/>
              <a:t>commodo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. </a:t>
            </a:r>
          </a:p>
        </p:txBody>
      </p:sp>
      <p:sp>
        <p:nvSpPr>
          <p:cNvPr id="4" name="Content Placeholder 17">
            <a:extLst>
              <a:ext uri="{FF2B5EF4-FFF2-40B4-BE49-F238E27FC236}">
                <a16:creationId xmlns:a16="http://schemas.microsoft.com/office/drawing/2014/main" id="{1FD147F5-C969-A53A-00F1-0F7679D8CED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38200" y="1206619"/>
            <a:ext cx="10515600" cy="26692"/>
          </a:xfrm>
          <a:prstGeom prst="rect">
            <a:avLst/>
          </a:prstGeom>
          <a:solidFill>
            <a:srgbClr val="FCDD00"/>
          </a:solidFill>
          <a:ln>
            <a:solidFill>
              <a:srgbClr val="FCDD00"/>
            </a:solidFill>
          </a:ln>
        </p:spPr>
        <p:txBody>
          <a:bodyPr/>
          <a:lstStyle>
            <a:lvl1pPr marL="0" indent="0">
              <a:buNone/>
              <a:defRPr sz="800"/>
            </a:lvl1pPr>
          </a:lstStyle>
          <a:p>
            <a:pPr lvl="0"/>
            <a:r>
              <a:rPr lang="en-CY" dirty="0"/>
              <a:t> </a:t>
            </a:r>
          </a:p>
        </p:txBody>
      </p:sp>
      <p:sp>
        <p:nvSpPr>
          <p:cNvPr id="5" name="Title 18">
            <a:extLst>
              <a:ext uri="{FF2B5EF4-FFF2-40B4-BE49-F238E27FC236}">
                <a16:creationId xmlns:a16="http://schemas.microsoft.com/office/drawing/2014/main" id="{3C974AB4-4A6B-B9C0-73D8-2603C1899B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3906"/>
            <a:ext cx="10515600" cy="69244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Write here the title of this slide</a:t>
            </a:r>
            <a:endParaRPr lang="en-CY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E262134F-B976-D17D-1584-30E1865C085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08716" y="1529233"/>
            <a:ext cx="5145087" cy="2987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801"/>
            </a:lvl1pPr>
          </a:lstStyle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82245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8F771BF-8C81-2995-96E9-1AD94D5D391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38200" y="1206619"/>
            <a:ext cx="10515600" cy="26692"/>
          </a:xfrm>
          <a:prstGeom prst="rect">
            <a:avLst/>
          </a:prstGeom>
          <a:solidFill>
            <a:srgbClr val="FCDD00"/>
          </a:solidFill>
          <a:ln>
            <a:solidFill>
              <a:srgbClr val="FCDD00"/>
            </a:solidFill>
          </a:ln>
        </p:spPr>
        <p:txBody>
          <a:bodyPr/>
          <a:lstStyle>
            <a:lvl1pPr marL="0" indent="0">
              <a:buNone/>
              <a:defRPr sz="800"/>
            </a:lvl1pPr>
          </a:lstStyle>
          <a:p>
            <a:pPr lvl="0"/>
            <a:r>
              <a:rPr lang="en-CY" dirty="0"/>
              <a:t> </a:t>
            </a:r>
          </a:p>
        </p:txBody>
      </p:sp>
      <p:sp>
        <p:nvSpPr>
          <p:cNvPr id="8" name="Title 18">
            <a:extLst>
              <a:ext uri="{FF2B5EF4-FFF2-40B4-BE49-F238E27FC236}">
                <a16:creationId xmlns:a16="http://schemas.microsoft.com/office/drawing/2014/main" id="{C0B8C242-5200-7B76-B669-8EAA1F1400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3906"/>
            <a:ext cx="10515600" cy="69244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Write here the title of this slide</a:t>
            </a:r>
            <a:endParaRPr lang="en-CY" dirty="0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D489F7AC-B3A5-035C-BC0C-EBC9E385BCA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08716" y="1529233"/>
            <a:ext cx="5145087" cy="2987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801"/>
            </a:lvl1pPr>
          </a:lstStyle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Insert Image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B6F1CF3C-14A7-6A83-9227-979A86262E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9759" y="1529233"/>
            <a:ext cx="5145087" cy="2987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801"/>
            </a:lvl1pPr>
          </a:lstStyle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4256813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3">
            <a:extLst>
              <a:ext uri="{FF2B5EF4-FFF2-40B4-BE49-F238E27FC236}">
                <a16:creationId xmlns:a16="http://schemas.microsoft.com/office/drawing/2014/main" id="{E343125A-ECAC-5E45-82C4-FCCE902578CE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838200" y="1529235"/>
            <a:ext cx="6781800" cy="29777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Insert Video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4CD3B0B-E5EA-C79C-0817-B899A1D515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952763" y="1529233"/>
            <a:ext cx="3401037" cy="29777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895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00061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57227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114393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labore et dolore magna </a:t>
            </a:r>
            <a:r>
              <a:rPr lang="en-GB" dirty="0" err="1"/>
              <a:t>aliqua</a:t>
            </a:r>
            <a:r>
              <a:rPr lang="en-GB" dirty="0"/>
              <a:t>. Ut </a:t>
            </a:r>
            <a:r>
              <a:rPr lang="en-GB" dirty="0" err="1"/>
              <a:t>enim</a:t>
            </a:r>
            <a:r>
              <a:rPr lang="en-GB" dirty="0"/>
              <a:t> ad minim </a:t>
            </a:r>
            <a:r>
              <a:rPr lang="en-GB" dirty="0" err="1"/>
              <a:t>veniam</a:t>
            </a:r>
            <a:r>
              <a:rPr lang="en-GB" dirty="0"/>
              <a:t>.</a:t>
            </a:r>
          </a:p>
        </p:txBody>
      </p:sp>
      <p:sp>
        <p:nvSpPr>
          <p:cNvPr id="9" name="Content Placeholder 17">
            <a:extLst>
              <a:ext uri="{FF2B5EF4-FFF2-40B4-BE49-F238E27FC236}">
                <a16:creationId xmlns:a16="http://schemas.microsoft.com/office/drawing/2014/main" id="{89BD49F1-85B4-5828-75F6-550190C99BB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38200" y="1206619"/>
            <a:ext cx="10515600" cy="26692"/>
          </a:xfrm>
          <a:prstGeom prst="rect">
            <a:avLst/>
          </a:prstGeom>
          <a:solidFill>
            <a:srgbClr val="FCDD00"/>
          </a:solidFill>
          <a:ln>
            <a:solidFill>
              <a:srgbClr val="FCDD00"/>
            </a:solidFill>
          </a:ln>
        </p:spPr>
        <p:txBody>
          <a:bodyPr/>
          <a:lstStyle>
            <a:lvl1pPr marL="0" indent="0">
              <a:buNone/>
              <a:defRPr sz="800"/>
            </a:lvl1pPr>
          </a:lstStyle>
          <a:p>
            <a:pPr lvl="0"/>
            <a:r>
              <a:rPr lang="en-CY" dirty="0"/>
              <a:t> </a:t>
            </a:r>
          </a:p>
        </p:txBody>
      </p:sp>
      <p:sp>
        <p:nvSpPr>
          <p:cNvPr id="10" name="Title 18">
            <a:extLst>
              <a:ext uri="{FF2B5EF4-FFF2-40B4-BE49-F238E27FC236}">
                <a16:creationId xmlns:a16="http://schemas.microsoft.com/office/drawing/2014/main" id="{2CE0C820-9982-C18F-4EC8-2479800858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3906"/>
            <a:ext cx="10515600" cy="69244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Write here the title of this slide</a:t>
            </a:r>
            <a:endParaRPr lang="en-CY" dirty="0"/>
          </a:p>
        </p:txBody>
      </p:sp>
    </p:spTree>
    <p:extLst>
      <p:ext uri="{BB962C8B-B14F-4D97-AF65-F5344CB8AC3E}">
        <p14:creationId xmlns:p14="http://schemas.microsoft.com/office/powerpoint/2010/main" val="3541129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A3A91-3E9E-2FFC-FE71-8DB0D6BB689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29235"/>
            <a:ext cx="5146964" cy="2987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29" indent="-285729"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895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00061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57227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114393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GB" dirty="0"/>
              <a:t>Insert Text in bullet points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C29751B8-F7CA-2F28-8F65-B8A0DBED17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08716" y="1529233"/>
            <a:ext cx="5145087" cy="2987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801"/>
            </a:lvl1pPr>
          </a:lstStyle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Insert Image</a:t>
            </a:r>
          </a:p>
        </p:txBody>
      </p:sp>
      <p:sp>
        <p:nvSpPr>
          <p:cNvPr id="22" name="Content Placeholder 17">
            <a:extLst>
              <a:ext uri="{FF2B5EF4-FFF2-40B4-BE49-F238E27FC236}">
                <a16:creationId xmlns:a16="http://schemas.microsoft.com/office/drawing/2014/main" id="{5AAC411D-9D50-D989-63F6-F9C494400C0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38200" y="1206619"/>
            <a:ext cx="10515600" cy="26692"/>
          </a:xfrm>
          <a:prstGeom prst="rect">
            <a:avLst/>
          </a:prstGeom>
          <a:solidFill>
            <a:srgbClr val="FCDD00"/>
          </a:solidFill>
          <a:ln>
            <a:solidFill>
              <a:srgbClr val="FCDD00"/>
            </a:solidFill>
          </a:ln>
        </p:spPr>
        <p:txBody>
          <a:bodyPr/>
          <a:lstStyle>
            <a:lvl1pPr marL="0" indent="0">
              <a:buNone/>
              <a:defRPr sz="800"/>
            </a:lvl1pPr>
          </a:lstStyle>
          <a:p>
            <a:pPr lvl="0"/>
            <a:r>
              <a:rPr lang="en-CY" dirty="0"/>
              <a:t> </a:t>
            </a:r>
          </a:p>
        </p:txBody>
      </p:sp>
      <p:sp>
        <p:nvSpPr>
          <p:cNvPr id="23" name="Title 18">
            <a:extLst>
              <a:ext uri="{FF2B5EF4-FFF2-40B4-BE49-F238E27FC236}">
                <a16:creationId xmlns:a16="http://schemas.microsoft.com/office/drawing/2014/main" id="{B926DE87-22CB-EE90-D390-077473E323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3906"/>
            <a:ext cx="10515600" cy="69244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GB" dirty="0"/>
              <a:t>Write here the title of this slide</a:t>
            </a:r>
            <a:endParaRPr lang="en-CY" dirty="0"/>
          </a:p>
        </p:txBody>
      </p:sp>
    </p:spTree>
    <p:extLst>
      <p:ext uri="{BB962C8B-B14F-4D97-AF65-F5344CB8AC3E}">
        <p14:creationId xmlns:p14="http://schemas.microsoft.com/office/powerpoint/2010/main" val="26802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or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A3A91-3E9E-2FFC-FE71-8DB0D6BB689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29235"/>
            <a:ext cx="5146964" cy="2987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29" indent="-285729"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895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00061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57227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114393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GB" dirty="0"/>
              <a:t>Insert Text or Media</a:t>
            </a:r>
          </a:p>
        </p:txBody>
      </p:sp>
      <p:sp>
        <p:nvSpPr>
          <p:cNvPr id="22" name="Content Placeholder 17">
            <a:extLst>
              <a:ext uri="{FF2B5EF4-FFF2-40B4-BE49-F238E27FC236}">
                <a16:creationId xmlns:a16="http://schemas.microsoft.com/office/drawing/2014/main" id="{5AAC411D-9D50-D989-63F6-F9C494400C0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38200" y="1206619"/>
            <a:ext cx="10515600" cy="26692"/>
          </a:xfrm>
          <a:prstGeom prst="rect">
            <a:avLst/>
          </a:prstGeom>
          <a:solidFill>
            <a:srgbClr val="FCDD00"/>
          </a:solidFill>
          <a:ln>
            <a:solidFill>
              <a:srgbClr val="FCDD00"/>
            </a:solidFill>
          </a:ln>
        </p:spPr>
        <p:txBody>
          <a:bodyPr/>
          <a:lstStyle>
            <a:lvl1pPr marL="0" indent="0">
              <a:buNone/>
              <a:defRPr sz="800"/>
            </a:lvl1pPr>
          </a:lstStyle>
          <a:p>
            <a:pPr lvl="0"/>
            <a:r>
              <a:rPr lang="en-CY" dirty="0"/>
              <a:t> </a:t>
            </a:r>
          </a:p>
        </p:txBody>
      </p:sp>
      <p:sp>
        <p:nvSpPr>
          <p:cNvPr id="23" name="Title 18">
            <a:extLst>
              <a:ext uri="{FF2B5EF4-FFF2-40B4-BE49-F238E27FC236}">
                <a16:creationId xmlns:a16="http://schemas.microsoft.com/office/drawing/2014/main" id="{B926DE87-22CB-EE90-D390-077473E323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3906"/>
            <a:ext cx="10515600" cy="69244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GB" dirty="0"/>
              <a:t>Write here the title of this slide</a:t>
            </a:r>
            <a:endParaRPr lang="en-CY"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9BDA0B96-53AF-A769-AA86-F75B5F4EDD6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07154" y="1529235"/>
            <a:ext cx="5146964" cy="2987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29" indent="-285729"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895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00061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57227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114393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GB" dirty="0"/>
              <a:t>Insert Text or Media</a:t>
            </a:r>
          </a:p>
        </p:txBody>
      </p:sp>
    </p:spTree>
    <p:extLst>
      <p:ext uri="{BB962C8B-B14F-4D97-AF65-F5344CB8AC3E}">
        <p14:creationId xmlns:p14="http://schemas.microsoft.com/office/powerpoint/2010/main" val="2028587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A3A91-3E9E-2FFC-FE71-8DB0D6BB689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29232"/>
            <a:ext cx="5146964" cy="29875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895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00061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57227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114393" indent="-285729"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labore et dolore magna </a:t>
            </a:r>
            <a:r>
              <a:rPr lang="en-GB" dirty="0" err="1"/>
              <a:t>aliqua</a:t>
            </a:r>
            <a:r>
              <a:rPr lang="en-GB" dirty="0"/>
              <a:t>. Ut </a:t>
            </a:r>
            <a:r>
              <a:rPr lang="en-GB" dirty="0" err="1"/>
              <a:t>enim</a:t>
            </a:r>
            <a:r>
              <a:rPr lang="en-GB" dirty="0"/>
              <a:t> ad minim </a:t>
            </a:r>
            <a:r>
              <a:rPr lang="en-GB" dirty="0" err="1"/>
              <a:t>veniam</a:t>
            </a:r>
            <a:r>
              <a:rPr lang="en-GB" dirty="0"/>
              <a:t>,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nostrud</a:t>
            </a:r>
            <a:r>
              <a:rPr lang="en-GB" dirty="0"/>
              <a:t> exercitation </a:t>
            </a:r>
            <a:r>
              <a:rPr lang="en-GB" dirty="0" err="1"/>
              <a:t>ullamco</a:t>
            </a:r>
            <a:r>
              <a:rPr lang="en-GB" dirty="0"/>
              <a:t> </a:t>
            </a:r>
            <a:r>
              <a:rPr lang="en-GB" dirty="0" err="1"/>
              <a:t>laboris</a:t>
            </a:r>
            <a:r>
              <a:rPr lang="en-GB" dirty="0"/>
              <a:t> nisi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aliquip</a:t>
            </a:r>
            <a:r>
              <a:rPr lang="en-GB" dirty="0"/>
              <a:t> ex </a:t>
            </a:r>
            <a:r>
              <a:rPr lang="en-GB" dirty="0" err="1"/>
              <a:t>ea</a:t>
            </a:r>
            <a:r>
              <a:rPr lang="en-GB" dirty="0"/>
              <a:t> </a:t>
            </a:r>
            <a:r>
              <a:rPr lang="en-GB" dirty="0" err="1"/>
              <a:t>commodo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. </a:t>
            </a:r>
          </a:p>
        </p:txBody>
      </p:sp>
      <p:sp>
        <p:nvSpPr>
          <p:cNvPr id="4" name="Content Placeholder 17">
            <a:extLst>
              <a:ext uri="{FF2B5EF4-FFF2-40B4-BE49-F238E27FC236}">
                <a16:creationId xmlns:a16="http://schemas.microsoft.com/office/drawing/2014/main" id="{1FD147F5-C969-A53A-00F1-0F7679D8CED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38200" y="1206619"/>
            <a:ext cx="10515600" cy="26692"/>
          </a:xfrm>
          <a:prstGeom prst="rect">
            <a:avLst/>
          </a:prstGeom>
          <a:solidFill>
            <a:srgbClr val="FCDD00"/>
          </a:solidFill>
          <a:ln>
            <a:solidFill>
              <a:srgbClr val="FCDD00"/>
            </a:solidFill>
          </a:ln>
        </p:spPr>
        <p:txBody>
          <a:bodyPr/>
          <a:lstStyle>
            <a:lvl1pPr marL="0" indent="0">
              <a:buNone/>
              <a:defRPr sz="800"/>
            </a:lvl1pPr>
          </a:lstStyle>
          <a:p>
            <a:pPr lvl="0"/>
            <a:r>
              <a:rPr lang="en-CY" dirty="0"/>
              <a:t> </a:t>
            </a:r>
          </a:p>
        </p:txBody>
      </p:sp>
      <p:sp>
        <p:nvSpPr>
          <p:cNvPr id="5" name="Title 18">
            <a:extLst>
              <a:ext uri="{FF2B5EF4-FFF2-40B4-BE49-F238E27FC236}">
                <a16:creationId xmlns:a16="http://schemas.microsoft.com/office/drawing/2014/main" id="{3C974AB4-4A6B-B9C0-73D8-2603C1899B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3906"/>
            <a:ext cx="10515600" cy="69244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GB" dirty="0"/>
              <a:t>Write here the title of this slide</a:t>
            </a:r>
            <a:endParaRPr lang="en-CY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E262134F-B976-D17D-1584-30E1865C085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08716" y="1529233"/>
            <a:ext cx="5145087" cy="2987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801"/>
            </a:lvl1pPr>
          </a:lstStyle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59471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gi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9.sv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.png"/><Relationship Id="rId12" Type="http://schemas.openxmlformats.org/officeDocument/2006/relationships/image" Target="../media/image9.sv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6.xml"/><Relationship Id="rId10" Type="http://schemas.openxmlformats.org/officeDocument/2006/relationships/image" Target="../media/image11.svg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10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10" Type="http://schemas.openxmlformats.org/officeDocument/2006/relationships/image" Target="../media/image9.svg"/><Relationship Id="rId4" Type="http://schemas.openxmlformats.org/officeDocument/2006/relationships/slideLayout" Target="../slideLayouts/slideLayout10.xml"/><Relationship Id="rId9" Type="http://schemas.openxmlformats.org/officeDocument/2006/relationships/image" Target="../media/image8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5.gi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.svg"/><Relationship Id="rId9" Type="http://schemas.openxmlformats.org/officeDocument/2006/relationships/image" Target="../media/image9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6230A0F2-3FE8-1959-E4B4-05485301A0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5160579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0C4B2A9C-351B-44CF-96F7-B912688E041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1640254" y="-1338816"/>
            <a:ext cx="5714904" cy="530569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7F361D5-4850-12A3-07E8-5C5E2FC3CBF6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-397943"/>
            <a:ext cx="2984451" cy="5305689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9124C2F0-6105-43EA-5913-DED9CA186C6E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63651" y="-1015183"/>
            <a:ext cx="3825448" cy="4444183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9FC1D87D-6E79-6FD4-483A-4391D599781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533265" y="4067504"/>
            <a:ext cx="3151431" cy="56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897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3" indent="-228583" algn="l" defTabSz="914332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49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1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8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4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581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7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4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Y"/>
      </a:defPPr>
      <a:lvl1pPr marL="0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5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1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7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4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330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A7C758FD-EB15-81F4-80C7-5FC3D55CF89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0"/>
            <a:ext cx="12192000" cy="516057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53ABDA5-B8D7-AAE2-A6CB-6A223ACCDBA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029931" y="4768199"/>
            <a:ext cx="4821774" cy="13954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E3D52314-51D5-4765-BD20-00690B1A9698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07800" y="4578190"/>
            <a:ext cx="1831636" cy="32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249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0" r:id="rId2"/>
    <p:sldLayoutId id="2147483667" r:id="rId3"/>
    <p:sldLayoutId id="2147483668" r:id="rId4"/>
    <p:sldLayoutId id="2147483669" r:id="rId5"/>
  </p:sldLayoutIdLst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583" indent="-228583" algn="l" defTabSz="914332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49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1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8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4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581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7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4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Y"/>
      </a:defPPr>
      <a:lvl1pPr marL="0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5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1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7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4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330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202E6D40-9838-0B7D-9CC1-D6D13CA292D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035638" y="4768199"/>
            <a:ext cx="4821774" cy="13954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60E00D64-FA77-08E5-C8AF-ABC81F34603D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7800" y="4578190"/>
            <a:ext cx="1831636" cy="32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800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</p:sldLayoutIdLst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583" indent="-228583" algn="l" defTabSz="914332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49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1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8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4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581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7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4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Y"/>
      </a:defPPr>
      <a:lvl1pPr marL="0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5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1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7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4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330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595EA89E-1E05-506A-D4E9-C28E5C2F342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2000" cy="5160579"/>
          </a:xfrm>
          <a:prstGeom prst="rect">
            <a:avLst/>
          </a:prstGeom>
        </p:spPr>
      </p:pic>
      <p:sp>
        <p:nvSpPr>
          <p:cNvPr id="9" name="Thank you.">
            <a:extLst>
              <a:ext uri="{FF2B5EF4-FFF2-40B4-BE49-F238E27FC236}">
                <a16:creationId xmlns:a16="http://schemas.microsoft.com/office/drawing/2014/main" id="{44061842-30C3-2F22-848B-0F692C7DD099}"/>
              </a:ext>
            </a:extLst>
          </p:cNvPr>
          <p:cNvSpPr txBox="1"/>
          <p:nvPr userDrawn="1"/>
        </p:nvSpPr>
        <p:spPr>
          <a:xfrm>
            <a:off x="4173335" y="2150492"/>
            <a:ext cx="3803543" cy="859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15000" b="1" spc="-34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 algn="l"/>
            <a:r>
              <a:rPr sz="5999" b="0" dirty="0">
                <a:solidFill>
                  <a:schemeClr val="bg1"/>
                </a:solidFill>
              </a:rPr>
              <a:t>Thank you</a:t>
            </a:r>
            <a:r>
              <a:rPr lang="en-GB" sz="5999" b="0" dirty="0">
                <a:solidFill>
                  <a:schemeClr val="bg1"/>
                </a:solidFill>
              </a:rPr>
              <a:t>!</a:t>
            </a:r>
            <a:endParaRPr sz="5999" b="0" dirty="0">
              <a:solidFill>
                <a:schemeClr val="bg1"/>
              </a:solidFill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70078725-2C06-7124-8CF4-1A5EDE0BBEA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29931" y="4768199"/>
            <a:ext cx="4821774" cy="13954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7A875A-F31E-E7FA-C354-3052197635EE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99554" y="-397943"/>
            <a:ext cx="2984451" cy="5305689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D4034B9-FA33-169E-2D48-179297FC774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81009" y="4067504"/>
            <a:ext cx="3151431" cy="56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070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3" indent="-228583" algn="l" defTabSz="914332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49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5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1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8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4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581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7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4" indent="-228583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Y"/>
      </a:defPPr>
      <a:lvl1pPr marL="0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5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1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7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4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330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9EBA21-B9D5-14A6-9CA8-3117B21F5C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1E797C-5644-3B9C-AF87-3F8EADC88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03DBF-8FA2-7D8D-CD0C-77DF8306C3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756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CBC67-E59C-EB8B-148F-24F40E229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62CDFEA-4D49-3DAB-612C-033DCC785D2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FED0734-A124-8B2D-8B45-F8223C32D53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03BECB8-0363-2997-408A-F1CF2EEF1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335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334340-398E-CE9E-3332-1D4781661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73E48BB-271C-8BE1-DC00-65FEEED971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15AA33A-335F-7954-ACEA-4E19374E00D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62C3313-2449-08B1-4F02-B0BFA5F3F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818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C978C-F82C-8421-3BC8-341900F64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4D6796-6D05-E04B-C04B-1A0BC3F7F9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9B5F29-940E-355B-AA32-F8514338EB1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607CF0-713A-1B37-2E5A-AFE0D0CE5F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D1460CA-94A1-59A7-0E20-2978BF25BF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50611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 Open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resentation Content Templat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Presentation Content Templat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Presentation Clos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1182</TotalTime>
  <Words>0</Words>
  <Application>Microsoft Macintosh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Presentation Opening</vt:lpstr>
      <vt:lpstr>Presentation Content Templates</vt:lpstr>
      <vt:lpstr>1_Presentation Content Templates</vt:lpstr>
      <vt:lpstr>Presentation Closing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Loizou</dc:creator>
  <cp:lastModifiedBy>Yanjiang He</cp:lastModifiedBy>
  <cp:revision>125</cp:revision>
  <dcterms:created xsi:type="dcterms:W3CDTF">2023-11-13T10:22:45Z</dcterms:created>
  <dcterms:modified xsi:type="dcterms:W3CDTF">2026-01-12T16:02:52Z</dcterms:modified>
</cp:coreProperties>
</file>

<file path=docProps/thumbnail.jpeg>
</file>